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63" r:id="rId4"/>
    <p:sldId id="265" r:id="rId5"/>
    <p:sldId id="259" r:id="rId6"/>
    <p:sldId id="257" r:id="rId7"/>
    <p:sldId id="260" r:id="rId8"/>
    <p:sldId id="264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182" autoAdjust="0"/>
  </p:normalViewPr>
  <p:slideViewPr>
    <p:cSldViewPr>
      <p:cViewPr varScale="1">
        <p:scale>
          <a:sx n="61" d="100"/>
          <a:sy n="61" d="100"/>
        </p:scale>
        <p:origin x="-22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FD6B0-CA74-4352-949B-E98C967FB7BA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AA3F0-35E1-4CD2-A114-A336DE8056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54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AA3F0-35E1-4CD2-A114-A336DE80563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337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AA3F0-35E1-4CD2-A114-A336DE80563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830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AA3F0-35E1-4CD2-A114-A336DE80563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226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AA3F0-35E1-4CD2-A114-A336DE80563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0388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Project</a:t>
            </a:r>
            <a:r>
              <a:rPr lang="en-US" b="1" baseline="0" dirty="0" smtClean="0"/>
              <a:t> Starter Idea Prompts: 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Problem: </a:t>
            </a:r>
            <a:r>
              <a:rPr lang="en-US" baseline="0" dirty="0" smtClean="0"/>
              <a:t>Local playground has unsafe equipment. </a:t>
            </a:r>
          </a:p>
          <a:p>
            <a:r>
              <a:rPr lang="en-US" b="1" baseline="0" dirty="0" smtClean="0"/>
              <a:t>Issue: </a:t>
            </a:r>
            <a:r>
              <a:rPr lang="en-US" baseline="0" dirty="0" smtClean="0"/>
              <a:t>Non-native plants are invading the school garden. </a:t>
            </a:r>
          </a:p>
          <a:p>
            <a:r>
              <a:rPr lang="en-US" b="1" baseline="0" dirty="0" smtClean="0"/>
              <a:t>Question: </a:t>
            </a:r>
            <a:r>
              <a:rPr lang="en-US" baseline="0" dirty="0" smtClean="0"/>
              <a:t>How healthy are students’ diets? </a:t>
            </a:r>
          </a:p>
          <a:p>
            <a:r>
              <a:rPr lang="en-US" b="1" baseline="0" dirty="0" smtClean="0"/>
              <a:t>Perspective: </a:t>
            </a:r>
            <a:r>
              <a:rPr lang="en-US" baseline="0" dirty="0" smtClean="0"/>
              <a:t>Who is a hero for you? 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AA3F0-35E1-4CD2-A114-A336DE80563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734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8692-F6C2-4756-8147-8518A848B37A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8692-F6C2-4756-8147-8518A848B37A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8692-F6C2-4756-8147-8518A848B37A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8692-F6C2-4756-8147-8518A848B37A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8692-F6C2-4756-8147-8518A848B37A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8692-F6C2-4756-8147-8518A848B37A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8692-F6C2-4756-8147-8518A848B37A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8692-F6C2-4756-8147-8518A848B37A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8692-F6C2-4756-8147-8518A848B37A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8692-F6C2-4756-8147-8518A848B37A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8692-F6C2-4756-8147-8518A848B37A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238692-F6C2-4756-8147-8518A848B37A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DC7E211-8092-46DB-8ECA-55D67BCADC4C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mike-robbins.com/how-to-move-through-your-fear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Brainstorming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 smtClean="0"/>
              <a:t>“The gathering </a:t>
            </a:r>
            <a:r>
              <a:rPr lang="en-US" i="1" dirty="0"/>
              <a:t>your brain’s energies into a “</a:t>
            </a:r>
            <a:r>
              <a:rPr lang="en-US" i="1" dirty="0" smtClean="0"/>
              <a:t>storm” and transforming the energy into ideas!”</a:t>
            </a:r>
            <a:endParaRPr lang="en-US" b="1" i="1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6019800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http://writingcenter.unc.edu/handouts/brainstorming/</a:t>
            </a:r>
          </a:p>
        </p:txBody>
      </p:sp>
    </p:spTree>
    <p:extLst>
      <p:ext uri="{BB962C8B-B14F-4D97-AF65-F5344CB8AC3E}">
        <p14:creationId xmlns:p14="http://schemas.microsoft.com/office/powerpoint/2010/main" val="164658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How useful was the brainstorming for generating ideas?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What worked well?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What didn’t work well?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How could you see using the brainstorming techniques in your own project?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17143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</a:t>
            </a:r>
            <a:r>
              <a:rPr lang="en-US" dirty="0"/>
              <a:t>I</a:t>
            </a:r>
            <a:r>
              <a:rPr lang="en-US" dirty="0" smtClean="0"/>
              <a:t>nhibits Creativity/Brainstorming?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3900" dirty="0" smtClean="0">
                <a:solidFill>
                  <a:srgbClr val="FF0000"/>
                </a:solidFill>
                <a:latin typeface="Chiller" panose="04020404031007020602" pitchFamily="82" charset="0"/>
              </a:rPr>
              <a:t>FEAR</a:t>
            </a:r>
            <a:endParaRPr lang="en-US" sz="23900" dirty="0">
              <a:solidFill>
                <a:srgbClr val="FF0000"/>
              </a:solidFill>
              <a:latin typeface="Chiller" panose="04020404031007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40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Your on the spot…asked to share an IDEA</a:t>
            </a:r>
            <a:br>
              <a:rPr lang="en-US" dirty="0" smtClean="0"/>
            </a:br>
            <a:r>
              <a:rPr lang="en-US" dirty="0" smtClean="0"/>
              <a:t>Two things typically happen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You’ve got nothing</a:t>
            </a:r>
          </a:p>
          <a:p>
            <a:pPr marL="274320" lvl="1" indent="0">
              <a:buNone/>
            </a:pPr>
            <a:r>
              <a:rPr lang="en-US" sz="2400" dirty="0" smtClean="0"/>
              <a:t>Brainstorming stirs up the dust,  and gets the breeze of inspiration moving again. </a:t>
            </a:r>
            <a:endParaRPr lang="en-US" sz="24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You’ve got too much</a:t>
            </a:r>
          </a:p>
          <a:p>
            <a:pPr marL="274320" lvl="1" indent="0">
              <a:buNone/>
            </a:pPr>
            <a:r>
              <a:rPr lang="en-US" sz="2400" dirty="0" smtClean="0"/>
              <a:t>Brainstorming forces the mental chaos and random thoughts to rain out onto your page. Then you can organize them into  a logical sequence.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231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time to think…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limitation on Brainstorming is the fact that a discussion can be dominated by a few individuals. 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process can pass over those quiet people who may have to mull things over. 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 </a:t>
            </a:r>
            <a:r>
              <a:rPr lang="en-US" dirty="0"/>
              <a:t>enhanced process is as follows:  Present the proposed problem or issue to be resolved; tell interested parties to come back tomorrow with their suggestions on 3x5 cards or Post-Its; then do an AFFINITY DIAGRAM which groups similar ideas together.  The grouped ideas can be clarified and/or simplified and then a decision made on a path.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889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Get Past the </a:t>
            </a:r>
            <a:r>
              <a:rPr lang="en-US" sz="6600" dirty="0" smtClean="0">
                <a:solidFill>
                  <a:srgbClr val="FF0000"/>
                </a:solidFill>
                <a:latin typeface="Chiller" panose="04020404031007020602" pitchFamily="82" charset="0"/>
              </a:rPr>
              <a:t>Fear</a:t>
            </a:r>
            <a:endParaRPr lang="en-US" dirty="0">
              <a:solidFill>
                <a:srgbClr val="FF0000"/>
              </a:solidFill>
              <a:latin typeface="Chiller" panose="04020404031007020602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05200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4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ADMIT IT </a:t>
            </a:r>
            <a:r>
              <a:rPr lang="en-US" sz="2800" dirty="0"/>
              <a:t>you are scared! Tell the truth – be real.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5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OWN IT </a:t>
            </a:r>
            <a:r>
              <a:rPr lang="en-US" dirty="0" smtClean="0">
                <a:solidFill>
                  <a:schemeClr val="tx1"/>
                </a:solidFill>
              </a:rPr>
              <a:t>take responsibility for your fear, don’t blame others.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9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FEEL IT </a:t>
            </a:r>
            <a:r>
              <a:rPr lang="en-US" dirty="0" smtClean="0">
                <a:solidFill>
                  <a:schemeClr val="tx1"/>
                </a:solidFill>
              </a:rPr>
              <a:t>allow yourself to feel it even if it is uncomfortable. 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5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EXPRESS IT </a:t>
            </a:r>
            <a:r>
              <a:rPr lang="en-US" dirty="0" smtClean="0">
                <a:solidFill>
                  <a:schemeClr val="tx1"/>
                </a:solidFill>
              </a:rPr>
              <a:t>– Say it, write it, yell do something the more passion you use the sooner your fear will move through you.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5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LET IT GO </a:t>
            </a:r>
            <a:r>
              <a:rPr lang="en-US" dirty="0" smtClean="0">
                <a:solidFill>
                  <a:schemeClr val="tx1"/>
                </a:solidFill>
              </a:rPr>
              <a:t>– Declare “I am choosing to let go of my fear and use its energy in a positive way”.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3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VISUALIZE</a:t>
            </a:r>
            <a:r>
              <a:rPr lang="en-US" dirty="0" smtClean="0">
                <a:solidFill>
                  <a:schemeClr val="tx1"/>
                </a:solidFill>
              </a:rPr>
              <a:t> the results you want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3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TAKE ACTION</a:t>
            </a:r>
            <a:r>
              <a:rPr lang="en-US" dirty="0" smtClean="0">
                <a:solidFill>
                  <a:schemeClr val="tx1"/>
                </a:solidFill>
              </a:rPr>
              <a:t> DO IT</a:t>
            </a:r>
            <a:endParaRPr lang="en-US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60198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Information from</a:t>
            </a:r>
            <a:r>
              <a:rPr lang="en-US" dirty="0" smtClean="0"/>
              <a:t>: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mike-robbins.com/how-to-move-through-your-fear/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28800" y="5257800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lvl="1"/>
            <a:r>
              <a:rPr lang="en-US" b="1" dirty="0" smtClean="0">
                <a:solidFill>
                  <a:srgbClr val="FF0000"/>
                </a:solidFill>
              </a:rPr>
              <a:t>OTHERS MUST </a:t>
            </a:r>
            <a:r>
              <a:rPr lang="en-US" b="1" dirty="0">
                <a:solidFill>
                  <a:srgbClr val="FF0000"/>
                </a:solidFill>
              </a:rPr>
              <a:t>RESPECT THE TRUTH!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27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499729"/>
            <a:ext cx="6705600" cy="5672471"/>
          </a:xfrm>
        </p:spPr>
      </p:pic>
      <p:sp>
        <p:nvSpPr>
          <p:cNvPr id="7" name="TextBox 6"/>
          <p:cNvSpPr txBox="1"/>
          <p:nvPr/>
        </p:nvSpPr>
        <p:spPr>
          <a:xfrm>
            <a:off x="685800" y="61722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From: http://www.teachengineering.org/</a:t>
            </a:r>
          </a:p>
        </p:txBody>
      </p:sp>
    </p:spTree>
    <p:extLst>
      <p:ext uri="{BB962C8B-B14F-4D97-AF65-F5344CB8AC3E}">
        <p14:creationId xmlns:p14="http://schemas.microsoft.com/office/powerpoint/2010/main" val="62499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Brainstorming </a:t>
            </a:r>
            <a:r>
              <a:rPr lang="en-US" sz="7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TOOLS</a:t>
            </a:r>
            <a:endParaRPr 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KWL Chart </a:t>
            </a:r>
            <a:r>
              <a:rPr lang="en-US" dirty="0" smtClean="0"/>
              <a:t>– What do you KNOW, WONDER and LEARNED</a:t>
            </a:r>
          </a:p>
          <a:p>
            <a:r>
              <a:rPr lang="en-US" sz="4400" b="1" dirty="0" smtClean="0"/>
              <a:t>Brain Write </a:t>
            </a:r>
            <a:r>
              <a:rPr lang="en-US" dirty="0" smtClean="0"/>
              <a:t>– write it down! </a:t>
            </a:r>
          </a:p>
          <a:p>
            <a:r>
              <a:rPr lang="en-US" sz="4400" b="1" dirty="0" smtClean="0"/>
              <a:t>Questions</a:t>
            </a:r>
            <a:r>
              <a:rPr lang="en-US" dirty="0" smtClean="0"/>
              <a:t> – (QFT format) </a:t>
            </a:r>
          </a:p>
          <a:p>
            <a:r>
              <a:rPr lang="en-US" sz="4400" b="1" dirty="0" smtClean="0"/>
              <a:t>Webbing and Concept Maps </a:t>
            </a:r>
          </a:p>
          <a:p>
            <a:pPr lvl="3"/>
            <a:r>
              <a:rPr lang="en-US" dirty="0" smtClean="0"/>
              <a:t>Bubbl.us, https</a:t>
            </a:r>
            <a:r>
              <a:rPr lang="en-US" dirty="0"/>
              <a:t>://</a:t>
            </a:r>
            <a:r>
              <a:rPr lang="en-US" dirty="0" smtClean="0"/>
              <a:t>bubbl.us/b</a:t>
            </a:r>
            <a:r>
              <a:rPr lang="en-US" dirty="0"/>
              <a:t>. </a:t>
            </a:r>
            <a:endParaRPr lang="en-US" dirty="0" smtClean="0"/>
          </a:p>
          <a:p>
            <a:pPr lvl="3"/>
            <a:r>
              <a:rPr lang="en-US" dirty="0" smtClean="0"/>
              <a:t>Gliffy, http</a:t>
            </a:r>
            <a:r>
              <a:rPr lang="en-US" dirty="0"/>
              <a:t>://www.gliffy.com/</a:t>
            </a:r>
            <a:endParaRPr lang="en-US" sz="8200" b="1" dirty="0"/>
          </a:p>
        </p:txBody>
      </p:sp>
    </p:spTree>
    <p:extLst>
      <p:ext uri="{BB962C8B-B14F-4D97-AF65-F5344CB8AC3E}">
        <p14:creationId xmlns:p14="http://schemas.microsoft.com/office/powerpoint/2010/main" val="151739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ENGINEERS BRAINSTORM TOO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They start by having a good understanding of their DESIGN CHALLENGE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During the design challenge they list all the problems they need solve. </a:t>
            </a:r>
            <a:endParaRPr lang="en-US" i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Then generate large number of potential solutions to a  by problem by BRAINSTORMING!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977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Your group has 20 minutes to</a:t>
            </a:r>
            <a:endParaRPr lang="en-US" dirty="0"/>
          </a:p>
          <a:p>
            <a:r>
              <a:rPr lang="en-US" dirty="0"/>
              <a:t>C</a:t>
            </a:r>
            <a:r>
              <a:rPr lang="en-US" dirty="0" smtClean="0"/>
              <a:t>hoose </a:t>
            </a:r>
            <a:r>
              <a:rPr lang="en-US" dirty="0" smtClean="0"/>
              <a:t>one tool or technique</a:t>
            </a:r>
          </a:p>
          <a:p>
            <a:r>
              <a:rPr lang="en-US" dirty="0" smtClean="0"/>
              <a:t>Create a project goal</a:t>
            </a:r>
          </a:p>
          <a:p>
            <a:r>
              <a:rPr lang="en-US" dirty="0" smtClean="0"/>
              <a:t>Product or deliverable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Problem: The school is generating a lot of garbage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351160"/>
      </p:ext>
    </p:extLst>
  </p:cSld>
  <p:clrMapOvr>
    <a:masterClrMapping/>
  </p:clrMapOvr>
</p:sld>
</file>

<file path=ppt/theme/theme1.xml><?xml version="1.0" encoding="utf-8"?>
<a:theme xmlns:a="http://schemas.openxmlformats.org/drawingml/2006/main" name="Thatch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344</TotalTime>
  <Words>418</Words>
  <Application>Microsoft Office PowerPoint</Application>
  <PresentationFormat>On-screen Show (4:3)</PresentationFormat>
  <Paragraphs>65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Thatch</vt:lpstr>
      <vt:lpstr>Brainstorming </vt:lpstr>
      <vt:lpstr>What Inhibits Creativity/Brainstorming? </vt:lpstr>
      <vt:lpstr>Your on the spot…asked to share an IDEA Two things typically happen</vt:lpstr>
      <vt:lpstr>Need time to think…</vt:lpstr>
      <vt:lpstr>How to Get Past the Fear</vt:lpstr>
      <vt:lpstr>PowerPoint Presentation</vt:lpstr>
      <vt:lpstr>Brainstorming TOOLS</vt:lpstr>
      <vt:lpstr>ENGINEERS BRAINSTORM TOO</vt:lpstr>
      <vt:lpstr>Activity</vt:lpstr>
      <vt:lpstr>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Brainstorming Techniques</dc:title>
  <dc:creator>Wendy Nichols</dc:creator>
  <cp:lastModifiedBy>Wendy Nichols</cp:lastModifiedBy>
  <cp:revision>15</cp:revision>
  <dcterms:created xsi:type="dcterms:W3CDTF">2014-08-26T00:18:55Z</dcterms:created>
  <dcterms:modified xsi:type="dcterms:W3CDTF">2014-09-15T17:28:58Z</dcterms:modified>
</cp:coreProperties>
</file>